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5/3/2022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2668118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Just Why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17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8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colt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pull down ports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Swinger + activator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tux, 8 targets (7 + 1 NS)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E0AF1D9-4798-4BF3-BD57-999F47C047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432384"/>
            <a:ext cx="7025776" cy="488386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Just Why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Just Why is a 17 round, 85-point, Comstock course of fire. There are 8 IPSC targets and 1 steel. The best 2 hits on carboard will score.</a:t>
            </a:r>
          </a:p>
          <a:p>
            <a:endParaRPr lang="en-US" dirty="0"/>
          </a:p>
          <a:p>
            <a:r>
              <a:rPr lang="en-US" dirty="0"/>
              <a:t>Handgun start position is anywhere completely outside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anywhere completely outside the shooting area, stock on belt. Loaded carbine is held with both hands, safety on belt.</a:t>
            </a:r>
          </a:p>
          <a:p>
            <a:endParaRPr lang="en-US" dirty="0"/>
          </a:p>
          <a:p>
            <a:r>
              <a:rPr lang="en-US" dirty="0"/>
              <a:t>On the audible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1496</TotalTime>
  <Words>149</Words>
  <Application>Microsoft Office PowerPoint</Application>
  <PresentationFormat>Custom</PresentationFormat>
  <Paragraphs>22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216</cp:revision>
  <cp:lastPrinted>2016-01-15T21:54:08Z</cp:lastPrinted>
  <dcterms:created xsi:type="dcterms:W3CDTF">2002-08-21T12:11:08Z</dcterms:created>
  <dcterms:modified xsi:type="dcterms:W3CDTF">2022-05-04T00:05:19Z</dcterms:modified>
  <cp:category>Shooting</cp:category>
</cp:coreProperties>
</file>

<file path=docProps/thumbnail.jpeg>
</file>